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7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74" autoAdjust="0"/>
  </p:normalViewPr>
  <p:slideViewPr>
    <p:cSldViewPr snapToGrid="0">
      <p:cViewPr varScale="1">
        <p:scale>
          <a:sx n="82" d="100"/>
          <a:sy n="82" d="100"/>
        </p:scale>
        <p:origin x="8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4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5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4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1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5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0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4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1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8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9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0777" y="0"/>
            <a:ext cx="4468436" cy="6858000"/>
          </a:xfrm>
          <a:prstGeom prst="rect">
            <a:avLst/>
          </a:prstGeom>
          <a:solidFill>
            <a:srgbClr val="0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1128" y="1523358"/>
            <a:ext cx="4296012" cy="218364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Трудоустройство 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выпускников СПО 2022 года </a:t>
            </a:r>
            <a:endParaRPr 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Картинки по запросу самгупс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16" y="4594359"/>
            <a:ext cx="1983760" cy="1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37" y="589024"/>
            <a:ext cx="1476872" cy="157533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00334" y="5943316"/>
            <a:ext cx="4098878" cy="5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СамГУПС в г. Нижнем Новгороде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89A7F1A-9FEC-44E4-96D9-40E19E9BB5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r="16633"/>
          <a:stretch/>
        </p:blipFill>
        <p:spPr>
          <a:xfrm>
            <a:off x="4448010" y="1"/>
            <a:ext cx="77439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5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3125337" cy="6858000"/>
          </a:xfrm>
          <a:prstGeom prst="rect">
            <a:avLst/>
          </a:prstGeom>
          <a:solidFill>
            <a:srgbClr val="0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Картинки по запросу самгупс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" y="3974437"/>
            <a:ext cx="1983760" cy="1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685740"/>
            <a:ext cx="3125337" cy="515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СамГУПС </a:t>
            </a:r>
          </a:p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г. Нижнем Новгороде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9917" y="880268"/>
            <a:ext cx="27322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EA6670-620F-4ACF-AF32-FE0619733673}"/>
              </a:ext>
            </a:extLst>
          </p:cNvPr>
          <p:cNvSpPr txBox="1"/>
          <p:nvPr/>
        </p:nvSpPr>
        <p:spPr>
          <a:xfrm>
            <a:off x="3125336" y="1286668"/>
            <a:ext cx="853096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600" dirty="0"/>
              <a:t>Бовина  С.Е. – ведущий инженер Эксплуатационного вагонного депо Горький-Сортировочный;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Плотникова С.Н. – начальник </a:t>
            </a:r>
            <a:r>
              <a:rPr lang="ru-RU" sz="1600" dirty="0" smtClean="0"/>
              <a:t>отдела кадров </a:t>
            </a:r>
            <a:r>
              <a:rPr lang="ru-RU" sz="1600" dirty="0"/>
              <a:t>ООО «</a:t>
            </a:r>
            <a:r>
              <a:rPr lang="ru-RU" sz="1600" dirty="0" err="1"/>
              <a:t>ЛокоТех</a:t>
            </a:r>
            <a:r>
              <a:rPr lang="ru-RU" sz="1600" dirty="0"/>
              <a:t>-Сервис»;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Маслов А.Г. – директор ООО «ГЖЛК» 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/>
              <a:t>Пшеничнова</a:t>
            </a:r>
            <a:r>
              <a:rPr lang="ru-RU" sz="1600" dirty="0"/>
              <a:t> Г.А. – начальник отдела ООО «ГЖЛК»;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/>
              <a:t>Чекунова</a:t>
            </a:r>
            <a:r>
              <a:rPr lang="ru-RU" sz="1600" dirty="0"/>
              <a:t> И.В. – начальник отдела ОО «ГЖЛК»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Ефанова С.В. – заместитель начальника дистанции ПЧМ Нижний Новгород;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Спирина Н.А. – заместитель начальника дистанции ПЧМ Вологда;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/>
              <a:t>Дрёмова</a:t>
            </a:r>
            <a:r>
              <a:rPr lang="ru-RU" sz="1600" dirty="0"/>
              <a:t> М.А. – заместитель по кадрам ПЧМ Арзамас;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Михеев М. А. – заместитель по эксплуатации ПЧМ Арзамас;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Рыбаков Т.В. – ТЧЭЗК-6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/>
              <a:t>Листикова</a:t>
            </a:r>
            <a:r>
              <a:rPr lang="ru-RU" sz="1600" dirty="0"/>
              <a:t> А.В. – начальник отдела обучения АО «Волга»;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Лахтин Д.В. – Начальник отдела ООО «Технопарк»;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Комаров А.А. – заместитель начальника депо по эксплуатации МП «Нижегородское метро»;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Климов А.В. – машинист-инструктор (по тех. обучению) МП «Нижегородское метро»;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/>
              <a:t>Масрова</a:t>
            </a:r>
            <a:r>
              <a:rPr lang="ru-RU" sz="1600" dirty="0"/>
              <a:t> Ю.А. – инженер по подготовке кадров МП «Нижегородское метро»;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Кочеткова О.А. – старший партнер по управлению персоналом АО «ОМК Стальной путь»;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/>
              <a:t>Шечков</a:t>
            </a:r>
            <a:r>
              <a:rPr lang="ru-RU" sz="1600" dirty="0"/>
              <a:t> В.И. – начальник технической отдела АО «ОМК Стальной путь».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5E70F6D-605A-443D-8BA8-00597CBF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27" y="819436"/>
            <a:ext cx="2613061" cy="229890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</a:t>
            </a:r>
            <a:r>
              <a:rPr lang="ru-RU" sz="1600" b="0" i="0" dirty="0">
                <a:solidFill>
                  <a:schemeClr val="bg1"/>
                </a:solidFill>
                <a:effectLst/>
              </a:rPr>
              <a:t>абота комиссии по трудоустройству выпускников </a:t>
            </a:r>
            <a: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специальности 23.02.06 Техническая эксплуатация подвижного состава железных </a:t>
            </a:r>
            <a:r>
              <a:rPr lang="ru-RU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дорог </a:t>
            </a:r>
            <a:endParaRPr lang="ru-RU" sz="16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7BAD2E-62F4-4F64-A6E9-88D8E64A669D}"/>
              </a:ext>
            </a:extLst>
          </p:cNvPr>
          <p:cNvSpPr txBox="1"/>
          <p:nvPr/>
        </p:nvSpPr>
        <p:spPr>
          <a:xfrm>
            <a:off x="3604588" y="496270"/>
            <a:ext cx="410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23 марта 2022 года</a:t>
            </a:r>
          </a:p>
          <a:p>
            <a:r>
              <a:rPr lang="ru-RU" b="1" dirty="0"/>
              <a:t>Приглашенные работодатели:</a:t>
            </a:r>
          </a:p>
        </p:txBody>
      </p:sp>
    </p:spTree>
    <p:extLst>
      <p:ext uri="{BB962C8B-B14F-4D97-AF65-F5344CB8AC3E}">
        <p14:creationId xmlns:p14="http://schemas.microsoft.com/office/powerpoint/2010/main" val="210534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3125337" cy="6858000"/>
          </a:xfrm>
          <a:prstGeom prst="rect">
            <a:avLst/>
          </a:prstGeom>
          <a:solidFill>
            <a:srgbClr val="0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Картинки по запросу самгупс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" y="3974437"/>
            <a:ext cx="1983760" cy="1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685740"/>
            <a:ext cx="3125337" cy="515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СамГУПС </a:t>
            </a:r>
          </a:p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г. Нижнем Новгороде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9917" y="880268"/>
            <a:ext cx="27322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1A2E67-70FF-4451-8ED9-CEE455EDA7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41" y="609952"/>
            <a:ext cx="3653824" cy="27403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7E64922-E817-490E-8036-1AD010C73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1074" y="476050"/>
            <a:ext cx="3284881" cy="246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E27E338-AAAB-4F94-9D5A-D1F3DD2CC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1752" y="476049"/>
            <a:ext cx="3284881" cy="246366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FB09E7-5276-4112-BBA3-0AB84A13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27" y="819435"/>
            <a:ext cx="2613061" cy="2322349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</a:t>
            </a:r>
            <a:r>
              <a:rPr lang="ru-RU" sz="1600" b="0" i="0" dirty="0">
                <a:solidFill>
                  <a:schemeClr val="bg1"/>
                </a:solidFill>
                <a:effectLst/>
              </a:rPr>
              <a:t>абота комиссии по трудоустройству выпускников </a:t>
            </a:r>
            <a: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специальности 23.02.06 Техническая эксплуатация подвижного состава железных дорог.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AAEE69-BE1A-410D-8236-B1637D8F1E40}"/>
              </a:ext>
            </a:extLst>
          </p:cNvPr>
          <p:cNvSpPr txBox="1"/>
          <p:nvPr/>
        </p:nvSpPr>
        <p:spPr>
          <a:xfrm>
            <a:off x="3211684" y="3515804"/>
            <a:ext cx="86593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Из 17 студентов группы ННЭТ-411 , присутствовало 13 человек</a:t>
            </a:r>
            <a:r>
              <a:rPr lang="ru-RU" sz="1400" dirty="0"/>
              <a:t>. Из них планирует устраивается: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 ОАО «РЖД» (ТЧ-6) </a:t>
            </a:r>
            <a:r>
              <a:rPr lang="ru-RU" sz="1400" dirty="0"/>
              <a:t>– 1 человек;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 ОАО «РЖД» </a:t>
            </a:r>
            <a:r>
              <a:rPr lang="ru-RU" sz="1400" dirty="0" smtClean="0"/>
              <a:t> (ТЧ-7) </a:t>
            </a:r>
            <a:r>
              <a:rPr lang="ru-RU" sz="1400" dirty="0"/>
              <a:t>– 9 человек;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Поступают на высшее образование в </a:t>
            </a:r>
            <a:r>
              <a:rPr lang="ru-RU" sz="1400" dirty="0" err="1" smtClean="0"/>
              <a:t>СамГУПС</a:t>
            </a:r>
            <a:r>
              <a:rPr lang="ru-RU" sz="1400" dirty="0" smtClean="0"/>
              <a:t> – 3 человека.</a:t>
            </a:r>
            <a:endParaRPr lang="ru-RU" sz="1400" dirty="0"/>
          </a:p>
          <a:p>
            <a:r>
              <a:rPr lang="ru-RU" sz="1400" b="1" dirty="0"/>
              <a:t>Из 21 студентов группы ННЭТ-412, присутствовало 17 человек</a:t>
            </a:r>
            <a:r>
              <a:rPr lang="ru-RU" sz="1400" dirty="0"/>
              <a:t>. </a:t>
            </a:r>
            <a:br>
              <a:rPr lang="ru-RU" sz="1400" dirty="0"/>
            </a:br>
            <a:r>
              <a:rPr lang="ru-RU" sz="1400" dirty="0"/>
              <a:t>Из этого количества студентов планируют трудоустраиваться 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 ОАО «РЖД» </a:t>
            </a:r>
            <a:r>
              <a:rPr lang="ru-RU" sz="1400" dirty="0" smtClean="0"/>
              <a:t>(ТЧ-6) </a:t>
            </a:r>
            <a:r>
              <a:rPr lang="ru-RU" sz="1400" dirty="0"/>
              <a:t>– 8 человек;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 ОАО «РЖД» </a:t>
            </a:r>
            <a:r>
              <a:rPr lang="ru-RU" sz="1400" dirty="0" smtClean="0"/>
              <a:t> (ТЧ-7)  </a:t>
            </a:r>
            <a:r>
              <a:rPr lang="ru-RU" sz="1400" dirty="0"/>
              <a:t>- 3 </a:t>
            </a:r>
            <a:r>
              <a:rPr lang="ru-RU" sz="1400" dirty="0" smtClean="0"/>
              <a:t>человека;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ООО «</a:t>
            </a:r>
            <a:r>
              <a:rPr lang="ru-RU" sz="1400" dirty="0" err="1"/>
              <a:t>ЛокоТех</a:t>
            </a:r>
            <a:r>
              <a:rPr lang="ru-RU" sz="1400" dirty="0"/>
              <a:t>-Сервис» – 1 человек;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 ОАО «РЖД» ВЧДэ-3 </a:t>
            </a:r>
            <a:r>
              <a:rPr lang="ru-RU" sz="1400" dirty="0"/>
              <a:t>– 1 человек;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ПЧМ Арзамас – 1 человек;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Поступают на высшее образование в </a:t>
            </a:r>
            <a:r>
              <a:rPr lang="ru-RU" sz="1400" dirty="0" err="1" smtClean="0"/>
              <a:t>СамГУПС</a:t>
            </a:r>
            <a:r>
              <a:rPr lang="ru-RU" sz="1400" dirty="0" smtClean="0"/>
              <a:t> – 2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Не определились с местом работы – 2 человека.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4043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3125337" cy="6858000"/>
          </a:xfrm>
          <a:prstGeom prst="rect">
            <a:avLst/>
          </a:prstGeom>
          <a:solidFill>
            <a:srgbClr val="0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Картинки по запросу самгупс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" y="3974437"/>
            <a:ext cx="1983760" cy="1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685740"/>
            <a:ext cx="3125337" cy="515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СамГУПС </a:t>
            </a:r>
          </a:p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г. Нижнем Новгороде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9917" y="880268"/>
            <a:ext cx="27322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F66AFA-EDF6-4D01-BF38-D722CC9A8DCD}"/>
              </a:ext>
            </a:extLst>
          </p:cNvPr>
          <p:cNvSpPr txBox="1"/>
          <p:nvPr/>
        </p:nvSpPr>
        <p:spPr>
          <a:xfrm>
            <a:off x="4353004" y="283240"/>
            <a:ext cx="6790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Из группы </a:t>
            </a:r>
            <a:r>
              <a:rPr lang="ru-RU" sz="1600" b="1" dirty="0"/>
              <a:t>ННЭТ-413 присутствовало 11 человек</a:t>
            </a:r>
            <a:r>
              <a:rPr lang="ru-RU" sz="1600" dirty="0"/>
              <a:t>, от общего количества 20.</a:t>
            </a:r>
          </a:p>
          <a:p>
            <a:r>
              <a:rPr lang="ru-RU" sz="1600" dirty="0"/>
              <a:t>Из них планируют трудоустраиваться в: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ТЧ-6 – 1 человек;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ТЧ-7 – 5 человека;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МП Нижегородское метро – 2 человека;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Получили предложения от ТЧ-7 и ВЧДэ-3 – 2 человека.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25FE4E9-E380-42D2-8834-59BDB8AA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94" y="856874"/>
            <a:ext cx="2613061" cy="2038725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</a:t>
            </a:r>
            <a:r>
              <a:rPr lang="ru-RU" sz="1600" b="0" i="0" dirty="0">
                <a:solidFill>
                  <a:schemeClr val="bg1"/>
                </a:solidFill>
                <a:effectLst/>
              </a:rPr>
              <a:t>абота комиссии по трудоустройству выпускников </a:t>
            </a:r>
            <a: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специальности 23.02.06 Техническая эксплуатация подвижного состава железных дорог.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9B9CDC9-2CAB-48E7-8DAA-34BDE383E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04" y="1974652"/>
            <a:ext cx="6388148" cy="44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39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377</Words>
  <Application>Microsoft Office PowerPoint</Application>
  <PresentationFormat>Широкоэкранный</PresentationFormat>
  <Paragraphs>48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Verdana</vt:lpstr>
      <vt:lpstr>Тема Office</vt:lpstr>
      <vt:lpstr>Трудоустройство выпускников СПО 2022 года </vt:lpstr>
      <vt:lpstr>Работа комиссии по трудоустройству выпускников специальности 23.02.06 Техническая эксплуатация подвижного состава железных дорог </vt:lpstr>
      <vt:lpstr>Работа комиссии по трудоустройству выпускников специальности 23.02.06 Техническая эксплуатация подвижного состава железных дорог. </vt:lpstr>
      <vt:lpstr>Работа комиссии по трудоустройству выпускников специальности 23.02.06 Техническая эксплуатация подвижного состава железных дорог.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СамГУПС  в интересах региональной инновационной площадки</dc:title>
  <dc:creator>user</dc:creator>
  <cp:lastModifiedBy>Сергей Владимирович Фадеев</cp:lastModifiedBy>
  <cp:revision>111</cp:revision>
  <cp:lastPrinted>2021-11-30T13:54:05Z</cp:lastPrinted>
  <dcterms:created xsi:type="dcterms:W3CDTF">2019-12-24T16:22:26Z</dcterms:created>
  <dcterms:modified xsi:type="dcterms:W3CDTF">2022-03-28T09:54:34Z</dcterms:modified>
</cp:coreProperties>
</file>